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21" autoAdjust="0"/>
  </p:normalViewPr>
  <p:slideViewPr>
    <p:cSldViewPr>
      <p:cViewPr>
        <p:scale>
          <a:sx n="77" d="100"/>
          <a:sy n="77" d="100"/>
        </p:scale>
        <p:origin x="-1158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2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B18827E-FDB3-442B-937A-DA61C5C3CFC6}" type="datetimeFigureOut">
              <a:rPr lang="cs-CZ"/>
              <a:pPr/>
              <a:t>17.12.2012</a:t>
            </a:fld>
            <a:endParaRPr lang="cs-CZ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cs-CZ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85DEA66-F836-421F-9A2D-8FA803E78AF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355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202549-4AAF-4141-809A-70B99DA52550}" type="datetimeFigureOut">
              <a:rPr lang="cs-CZ"/>
              <a:pPr>
                <a:defRPr/>
              </a:pPr>
              <a:t>17.12.2012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96DAB4-57E1-442B-84F0-E93291D5FB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292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9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561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99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04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68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37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63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28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51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683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79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900113" y="6381750"/>
            <a:ext cx="74882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cs-CZ">
                <a:latin typeface="Arial" charset="0"/>
              </a:rPr>
              <a:t>Autorem materiálu a všech jeho částí, není-li uvedeno jinak, je (jméno a příjmení autora).</a:t>
            </a:r>
            <a:br>
              <a:rPr lang="cs-CZ">
                <a:latin typeface="Arial" charset="0"/>
              </a:rPr>
            </a:br>
            <a:r>
              <a:rPr lang="cs-CZ">
                <a:latin typeface="Arial" charset="0"/>
              </a:rPr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eaLnBrk="1" hangingPunct="1"/>
            <a:r>
              <a:rPr lang="cs-CZ" b="1" smtClean="0"/>
              <a:t>Název učebního materiálu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-PPT-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DUM-PPT-šablona</Template>
  <TotalTime>30</TotalTime>
  <Words>21</Words>
  <Application>Microsoft Office PowerPoint</Application>
  <PresentationFormat>Předvádění na obrazovce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DUM-PPT-šablona</vt:lpstr>
      <vt:lpstr>Název učebního materiálu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učebního materiálu</dc:title>
  <dc:creator>Tereza Bížová</dc:creator>
  <dc:description>Dostupné z Metodického portálu www.rvp.cz, ISSN: 1802-4785, financovaného z ESF a státního rozpočtu ČR. Provozováno Výzkumným ústavem pedagogickým v Praze.</dc:description>
  <cp:lastModifiedBy>Krobot Ivo</cp:lastModifiedBy>
  <cp:revision>8</cp:revision>
  <dcterms:created xsi:type="dcterms:W3CDTF">2010-10-19T08:27:42Z</dcterms:created>
  <dcterms:modified xsi:type="dcterms:W3CDTF">2012-12-17T09:51:00Z</dcterms:modified>
</cp:coreProperties>
</file>